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14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0FD609-D6BE-40E5-972D-CF60F531555A}"/>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1ED8A116-FA4D-4244-B167-1DAB7F8D53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C7DFA662-B810-4052-9E3C-C168558575DD}"/>
              </a:ext>
            </a:extLst>
          </p:cNvPr>
          <p:cNvSpPr>
            <a:spLocks noGrp="1"/>
          </p:cNvSpPr>
          <p:nvPr>
            <p:ph type="dt" sz="half" idx="10"/>
          </p:nvPr>
        </p:nvSpPr>
        <p:spPr/>
        <p:txBody>
          <a:bodyPr/>
          <a:lstStyle/>
          <a:p>
            <a:fld id="{8EBB59FF-3095-4C63-8763-B696893926B4}" type="datetimeFigureOut">
              <a:rPr lang="de-DE" smtClean="0"/>
              <a:t>21.03.2022</a:t>
            </a:fld>
            <a:endParaRPr lang="de-DE"/>
          </a:p>
        </p:txBody>
      </p:sp>
      <p:sp>
        <p:nvSpPr>
          <p:cNvPr id="5" name="Fußzeilenplatzhalter 4">
            <a:extLst>
              <a:ext uri="{FF2B5EF4-FFF2-40B4-BE49-F238E27FC236}">
                <a16:creationId xmlns:a16="http://schemas.microsoft.com/office/drawing/2014/main" id="{A846A1D0-9D09-489B-BCBC-B88739F43AD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F832E8F-7E63-4C4E-9564-61B04C18E759}"/>
              </a:ext>
            </a:extLst>
          </p:cNvPr>
          <p:cNvSpPr>
            <a:spLocks noGrp="1"/>
          </p:cNvSpPr>
          <p:nvPr>
            <p:ph type="sldNum" sz="quarter" idx="12"/>
          </p:nvPr>
        </p:nvSpPr>
        <p:spPr/>
        <p:txBody>
          <a:bodyPr/>
          <a:lstStyle/>
          <a:p>
            <a:fld id="{E232A6E4-2695-4744-919C-FFF4595829C8}" type="slidenum">
              <a:rPr lang="de-DE" smtClean="0"/>
              <a:t>‹Nr.›</a:t>
            </a:fld>
            <a:endParaRPr lang="de-DE"/>
          </a:p>
        </p:txBody>
      </p:sp>
    </p:spTree>
    <p:extLst>
      <p:ext uri="{BB962C8B-B14F-4D97-AF65-F5344CB8AC3E}">
        <p14:creationId xmlns:p14="http://schemas.microsoft.com/office/powerpoint/2010/main" val="2875987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4B804B-3B64-4713-A150-11FBEC9EB07C}"/>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CACC3F31-D1B7-4971-BA45-C4E7CD5EA0F7}"/>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8ABA04A-5169-4FA7-87A4-146F287F6D52}"/>
              </a:ext>
            </a:extLst>
          </p:cNvPr>
          <p:cNvSpPr>
            <a:spLocks noGrp="1"/>
          </p:cNvSpPr>
          <p:nvPr>
            <p:ph type="dt" sz="half" idx="10"/>
          </p:nvPr>
        </p:nvSpPr>
        <p:spPr/>
        <p:txBody>
          <a:bodyPr/>
          <a:lstStyle/>
          <a:p>
            <a:fld id="{8EBB59FF-3095-4C63-8763-B696893926B4}" type="datetimeFigureOut">
              <a:rPr lang="de-DE" smtClean="0"/>
              <a:t>21.03.2022</a:t>
            </a:fld>
            <a:endParaRPr lang="de-DE"/>
          </a:p>
        </p:txBody>
      </p:sp>
      <p:sp>
        <p:nvSpPr>
          <p:cNvPr id="5" name="Fußzeilenplatzhalter 4">
            <a:extLst>
              <a:ext uri="{FF2B5EF4-FFF2-40B4-BE49-F238E27FC236}">
                <a16:creationId xmlns:a16="http://schemas.microsoft.com/office/drawing/2014/main" id="{812B6C4A-0871-49C8-907B-792FC69B7C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16F18F6-2FA1-493D-985B-FB0766AECFF6}"/>
              </a:ext>
            </a:extLst>
          </p:cNvPr>
          <p:cNvSpPr>
            <a:spLocks noGrp="1"/>
          </p:cNvSpPr>
          <p:nvPr>
            <p:ph type="sldNum" sz="quarter" idx="12"/>
          </p:nvPr>
        </p:nvSpPr>
        <p:spPr/>
        <p:txBody>
          <a:bodyPr/>
          <a:lstStyle/>
          <a:p>
            <a:fld id="{E232A6E4-2695-4744-919C-FFF4595829C8}" type="slidenum">
              <a:rPr lang="de-DE" smtClean="0"/>
              <a:t>‹Nr.›</a:t>
            </a:fld>
            <a:endParaRPr lang="de-DE"/>
          </a:p>
        </p:txBody>
      </p:sp>
    </p:spTree>
    <p:extLst>
      <p:ext uri="{BB962C8B-B14F-4D97-AF65-F5344CB8AC3E}">
        <p14:creationId xmlns:p14="http://schemas.microsoft.com/office/powerpoint/2010/main" val="173260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839D834-110B-46C7-8278-F7C4D8E0194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A521A8C1-9753-4473-9198-5C2C8A5DDE52}"/>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A806E66-500B-4883-99A6-CA7E90D892B0}"/>
              </a:ext>
            </a:extLst>
          </p:cNvPr>
          <p:cNvSpPr>
            <a:spLocks noGrp="1"/>
          </p:cNvSpPr>
          <p:nvPr>
            <p:ph type="dt" sz="half" idx="10"/>
          </p:nvPr>
        </p:nvSpPr>
        <p:spPr/>
        <p:txBody>
          <a:bodyPr/>
          <a:lstStyle/>
          <a:p>
            <a:fld id="{8EBB59FF-3095-4C63-8763-B696893926B4}" type="datetimeFigureOut">
              <a:rPr lang="de-DE" smtClean="0"/>
              <a:t>21.03.2022</a:t>
            </a:fld>
            <a:endParaRPr lang="de-DE"/>
          </a:p>
        </p:txBody>
      </p:sp>
      <p:sp>
        <p:nvSpPr>
          <p:cNvPr id="5" name="Fußzeilenplatzhalter 4">
            <a:extLst>
              <a:ext uri="{FF2B5EF4-FFF2-40B4-BE49-F238E27FC236}">
                <a16:creationId xmlns:a16="http://schemas.microsoft.com/office/drawing/2014/main" id="{3FDFE076-9EF7-4053-BE0C-4D05B4BAAE6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C4842CF-A673-4A23-AF9F-37E8AC3D8E24}"/>
              </a:ext>
            </a:extLst>
          </p:cNvPr>
          <p:cNvSpPr>
            <a:spLocks noGrp="1"/>
          </p:cNvSpPr>
          <p:nvPr>
            <p:ph type="sldNum" sz="quarter" idx="12"/>
          </p:nvPr>
        </p:nvSpPr>
        <p:spPr/>
        <p:txBody>
          <a:bodyPr/>
          <a:lstStyle/>
          <a:p>
            <a:fld id="{E232A6E4-2695-4744-919C-FFF4595829C8}" type="slidenum">
              <a:rPr lang="de-DE" smtClean="0"/>
              <a:t>‹Nr.›</a:t>
            </a:fld>
            <a:endParaRPr lang="de-DE"/>
          </a:p>
        </p:txBody>
      </p:sp>
    </p:spTree>
    <p:extLst>
      <p:ext uri="{BB962C8B-B14F-4D97-AF65-F5344CB8AC3E}">
        <p14:creationId xmlns:p14="http://schemas.microsoft.com/office/powerpoint/2010/main" val="2300107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6E16D4-BF8A-42F5-AB47-231E69CA275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DCB756A-8F42-4BAB-917B-3DC150F6AB50}"/>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A505525-0136-44E2-B56A-DDE87ED98517}"/>
              </a:ext>
            </a:extLst>
          </p:cNvPr>
          <p:cNvSpPr>
            <a:spLocks noGrp="1"/>
          </p:cNvSpPr>
          <p:nvPr>
            <p:ph type="dt" sz="half" idx="10"/>
          </p:nvPr>
        </p:nvSpPr>
        <p:spPr/>
        <p:txBody>
          <a:bodyPr/>
          <a:lstStyle/>
          <a:p>
            <a:fld id="{8EBB59FF-3095-4C63-8763-B696893926B4}" type="datetimeFigureOut">
              <a:rPr lang="de-DE" smtClean="0"/>
              <a:t>21.03.2022</a:t>
            </a:fld>
            <a:endParaRPr lang="de-DE"/>
          </a:p>
        </p:txBody>
      </p:sp>
      <p:sp>
        <p:nvSpPr>
          <p:cNvPr id="5" name="Fußzeilenplatzhalter 4">
            <a:extLst>
              <a:ext uri="{FF2B5EF4-FFF2-40B4-BE49-F238E27FC236}">
                <a16:creationId xmlns:a16="http://schemas.microsoft.com/office/drawing/2014/main" id="{F3F4B18E-7DC7-451F-9E2C-7C95A4EFDE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725AADA-5E7F-4F05-B16F-FC3BDF6D86CC}"/>
              </a:ext>
            </a:extLst>
          </p:cNvPr>
          <p:cNvSpPr>
            <a:spLocks noGrp="1"/>
          </p:cNvSpPr>
          <p:nvPr>
            <p:ph type="sldNum" sz="quarter" idx="12"/>
          </p:nvPr>
        </p:nvSpPr>
        <p:spPr/>
        <p:txBody>
          <a:bodyPr/>
          <a:lstStyle/>
          <a:p>
            <a:fld id="{E232A6E4-2695-4744-919C-FFF4595829C8}" type="slidenum">
              <a:rPr lang="de-DE" smtClean="0"/>
              <a:t>‹Nr.›</a:t>
            </a:fld>
            <a:endParaRPr lang="de-DE"/>
          </a:p>
        </p:txBody>
      </p:sp>
    </p:spTree>
    <p:extLst>
      <p:ext uri="{BB962C8B-B14F-4D97-AF65-F5344CB8AC3E}">
        <p14:creationId xmlns:p14="http://schemas.microsoft.com/office/powerpoint/2010/main" val="2765775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C86C07-78BF-4FE5-A307-7C86F39B479D}"/>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0731730C-0AC6-4B10-AB72-B6F871BB59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413145A-972B-4FDD-846C-E673075B9408}"/>
              </a:ext>
            </a:extLst>
          </p:cNvPr>
          <p:cNvSpPr>
            <a:spLocks noGrp="1"/>
          </p:cNvSpPr>
          <p:nvPr>
            <p:ph type="dt" sz="half" idx="10"/>
          </p:nvPr>
        </p:nvSpPr>
        <p:spPr/>
        <p:txBody>
          <a:bodyPr/>
          <a:lstStyle/>
          <a:p>
            <a:fld id="{8EBB59FF-3095-4C63-8763-B696893926B4}" type="datetimeFigureOut">
              <a:rPr lang="de-DE" smtClean="0"/>
              <a:t>21.03.2022</a:t>
            </a:fld>
            <a:endParaRPr lang="de-DE"/>
          </a:p>
        </p:txBody>
      </p:sp>
      <p:sp>
        <p:nvSpPr>
          <p:cNvPr id="5" name="Fußzeilenplatzhalter 4">
            <a:extLst>
              <a:ext uri="{FF2B5EF4-FFF2-40B4-BE49-F238E27FC236}">
                <a16:creationId xmlns:a16="http://schemas.microsoft.com/office/drawing/2014/main" id="{04BEC0AD-FA16-4260-84B7-BF3023AF894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E29333A-1209-4CA3-9433-1BC6E833AD44}"/>
              </a:ext>
            </a:extLst>
          </p:cNvPr>
          <p:cNvSpPr>
            <a:spLocks noGrp="1"/>
          </p:cNvSpPr>
          <p:nvPr>
            <p:ph type="sldNum" sz="quarter" idx="12"/>
          </p:nvPr>
        </p:nvSpPr>
        <p:spPr/>
        <p:txBody>
          <a:bodyPr/>
          <a:lstStyle/>
          <a:p>
            <a:fld id="{E232A6E4-2695-4744-919C-FFF4595829C8}" type="slidenum">
              <a:rPr lang="de-DE" smtClean="0"/>
              <a:t>‹Nr.›</a:t>
            </a:fld>
            <a:endParaRPr lang="de-DE"/>
          </a:p>
        </p:txBody>
      </p:sp>
    </p:spTree>
    <p:extLst>
      <p:ext uri="{BB962C8B-B14F-4D97-AF65-F5344CB8AC3E}">
        <p14:creationId xmlns:p14="http://schemas.microsoft.com/office/powerpoint/2010/main" val="3077953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A509D9-6442-4A6C-A50F-0C73FCD06BE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5332177-3890-4308-BD68-16E96F37720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C84A3500-F808-4A8E-A0BF-71DF1E9A5559}"/>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589AF979-45ED-44CB-B7CA-309D75AC475E}"/>
              </a:ext>
            </a:extLst>
          </p:cNvPr>
          <p:cNvSpPr>
            <a:spLocks noGrp="1"/>
          </p:cNvSpPr>
          <p:nvPr>
            <p:ph type="dt" sz="half" idx="10"/>
          </p:nvPr>
        </p:nvSpPr>
        <p:spPr/>
        <p:txBody>
          <a:bodyPr/>
          <a:lstStyle/>
          <a:p>
            <a:fld id="{8EBB59FF-3095-4C63-8763-B696893926B4}" type="datetimeFigureOut">
              <a:rPr lang="de-DE" smtClean="0"/>
              <a:t>21.03.2022</a:t>
            </a:fld>
            <a:endParaRPr lang="de-DE"/>
          </a:p>
        </p:txBody>
      </p:sp>
      <p:sp>
        <p:nvSpPr>
          <p:cNvPr id="6" name="Fußzeilenplatzhalter 5">
            <a:extLst>
              <a:ext uri="{FF2B5EF4-FFF2-40B4-BE49-F238E27FC236}">
                <a16:creationId xmlns:a16="http://schemas.microsoft.com/office/drawing/2014/main" id="{9C4135DA-642D-400B-AA74-1294EF6C147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C7735BA-FD56-4922-8FE5-4A3B1DE94E51}"/>
              </a:ext>
            </a:extLst>
          </p:cNvPr>
          <p:cNvSpPr>
            <a:spLocks noGrp="1"/>
          </p:cNvSpPr>
          <p:nvPr>
            <p:ph type="sldNum" sz="quarter" idx="12"/>
          </p:nvPr>
        </p:nvSpPr>
        <p:spPr/>
        <p:txBody>
          <a:bodyPr/>
          <a:lstStyle/>
          <a:p>
            <a:fld id="{E232A6E4-2695-4744-919C-FFF4595829C8}" type="slidenum">
              <a:rPr lang="de-DE" smtClean="0"/>
              <a:t>‹Nr.›</a:t>
            </a:fld>
            <a:endParaRPr lang="de-DE"/>
          </a:p>
        </p:txBody>
      </p:sp>
    </p:spTree>
    <p:extLst>
      <p:ext uri="{BB962C8B-B14F-4D97-AF65-F5344CB8AC3E}">
        <p14:creationId xmlns:p14="http://schemas.microsoft.com/office/powerpoint/2010/main" val="1770766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1F9632-D36F-444B-9D30-254EF864424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3B0C43A-6B5F-483A-924C-6AF58618B1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A630F91A-4443-45A5-9B02-8EF286A97198}"/>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7135E4B9-398B-442A-97EA-F706511363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8EC874B-FB58-4876-B3AF-DDD8F84B8D0E}"/>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D5737402-C123-479C-BC80-C71509F14DFE}"/>
              </a:ext>
            </a:extLst>
          </p:cNvPr>
          <p:cNvSpPr>
            <a:spLocks noGrp="1"/>
          </p:cNvSpPr>
          <p:nvPr>
            <p:ph type="dt" sz="half" idx="10"/>
          </p:nvPr>
        </p:nvSpPr>
        <p:spPr/>
        <p:txBody>
          <a:bodyPr/>
          <a:lstStyle/>
          <a:p>
            <a:fld id="{8EBB59FF-3095-4C63-8763-B696893926B4}" type="datetimeFigureOut">
              <a:rPr lang="de-DE" smtClean="0"/>
              <a:t>21.03.2022</a:t>
            </a:fld>
            <a:endParaRPr lang="de-DE"/>
          </a:p>
        </p:txBody>
      </p:sp>
      <p:sp>
        <p:nvSpPr>
          <p:cNvPr id="8" name="Fußzeilenplatzhalter 7">
            <a:extLst>
              <a:ext uri="{FF2B5EF4-FFF2-40B4-BE49-F238E27FC236}">
                <a16:creationId xmlns:a16="http://schemas.microsoft.com/office/drawing/2014/main" id="{352DDB2F-CF9F-4F20-825E-52A6F474F31B}"/>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FC57BDE-A0BC-4E03-9264-702EF3BCE6E9}"/>
              </a:ext>
            </a:extLst>
          </p:cNvPr>
          <p:cNvSpPr>
            <a:spLocks noGrp="1"/>
          </p:cNvSpPr>
          <p:nvPr>
            <p:ph type="sldNum" sz="quarter" idx="12"/>
          </p:nvPr>
        </p:nvSpPr>
        <p:spPr/>
        <p:txBody>
          <a:bodyPr/>
          <a:lstStyle/>
          <a:p>
            <a:fld id="{E232A6E4-2695-4744-919C-FFF4595829C8}" type="slidenum">
              <a:rPr lang="de-DE" smtClean="0"/>
              <a:t>‹Nr.›</a:t>
            </a:fld>
            <a:endParaRPr lang="de-DE"/>
          </a:p>
        </p:txBody>
      </p:sp>
    </p:spTree>
    <p:extLst>
      <p:ext uri="{BB962C8B-B14F-4D97-AF65-F5344CB8AC3E}">
        <p14:creationId xmlns:p14="http://schemas.microsoft.com/office/powerpoint/2010/main" val="1745634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DA0550-B003-4591-89F6-97CB22288728}"/>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F774394-7DD4-4099-93EA-ED26D7635D5E}"/>
              </a:ext>
            </a:extLst>
          </p:cNvPr>
          <p:cNvSpPr>
            <a:spLocks noGrp="1"/>
          </p:cNvSpPr>
          <p:nvPr>
            <p:ph type="dt" sz="half" idx="10"/>
          </p:nvPr>
        </p:nvSpPr>
        <p:spPr/>
        <p:txBody>
          <a:bodyPr/>
          <a:lstStyle/>
          <a:p>
            <a:fld id="{8EBB59FF-3095-4C63-8763-B696893926B4}" type="datetimeFigureOut">
              <a:rPr lang="de-DE" smtClean="0"/>
              <a:t>21.03.2022</a:t>
            </a:fld>
            <a:endParaRPr lang="de-DE"/>
          </a:p>
        </p:txBody>
      </p:sp>
      <p:sp>
        <p:nvSpPr>
          <p:cNvPr id="4" name="Fußzeilenplatzhalter 3">
            <a:extLst>
              <a:ext uri="{FF2B5EF4-FFF2-40B4-BE49-F238E27FC236}">
                <a16:creationId xmlns:a16="http://schemas.microsoft.com/office/drawing/2014/main" id="{02830939-CF94-4EEE-9BC7-B8F4B52EDC1C}"/>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ACC7D663-6417-4F84-A9E5-457DC92E0EC5}"/>
              </a:ext>
            </a:extLst>
          </p:cNvPr>
          <p:cNvSpPr>
            <a:spLocks noGrp="1"/>
          </p:cNvSpPr>
          <p:nvPr>
            <p:ph type="sldNum" sz="quarter" idx="12"/>
          </p:nvPr>
        </p:nvSpPr>
        <p:spPr/>
        <p:txBody>
          <a:bodyPr/>
          <a:lstStyle/>
          <a:p>
            <a:fld id="{E232A6E4-2695-4744-919C-FFF4595829C8}" type="slidenum">
              <a:rPr lang="de-DE" smtClean="0"/>
              <a:t>‹Nr.›</a:t>
            </a:fld>
            <a:endParaRPr lang="de-DE"/>
          </a:p>
        </p:txBody>
      </p:sp>
    </p:spTree>
    <p:extLst>
      <p:ext uri="{BB962C8B-B14F-4D97-AF65-F5344CB8AC3E}">
        <p14:creationId xmlns:p14="http://schemas.microsoft.com/office/powerpoint/2010/main" val="4263462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2013439B-7B37-4B0F-8394-39F47BB4F89C}"/>
              </a:ext>
            </a:extLst>
          </p:cNvPr>
          <p:cNvSpPr>
            <a:spLocks noGrp="1"/>
          </p:cNvSpPr>
          <p:nvPr>
            <p:ph type="dt" sz="half" idx="10"/>
          </p:nvPr>
        </p:nvSpPr>
        <p:spPr/>
        <p:txBody>
          <a:bodyPr/>
          <a:lstStyle/>
          <a:p>
            <a:fld id="{8EBB59FF-3095-4C63-8763-B696893926B4}" type="datetimeFigureOut">
              <a:rPr lang="de-DE" smtClean="0"/>
              <a:t>21.03.2022</a:t>
            </a:fld>
            <a:endParaRPr lang="de-DE"/>
          </a:p>
        </p:txBody>
      </p:sp>
      <p:sp>
        <p:nvSpPr>
          <p:cNvPr id="3" name="Fußzeilenplatzhalter 2">
            <a:extLst>
              <a:ext uri="{FF2B5EF4-FFF2-40B4-BE49-F238E27FC236}">
                <a16:creationId xmlns:a16="http://schemas.microsoft.com/office/drawing/2014/main" id="{851DB13E-BD8A-47F0-A551-037C5648EC5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E8606058-D8A6-4449-8E09-6BDA0BEA1368}"/>
              </a:ext>
            </a:extLst>
          </p:cNvPr>
          <p:cNvSpPr>
            <a:spLocks noGrp="1"/>
          </p:cNvSpPr>
          <p:nvPr>
            <p:ph type="sldNum" sz="quarter" idx="12"/>
          </p:nvPr>
        </p:nvSpPr>
        <p:spPr/>
        <p:txBody>
          <a:bodyPr/>
          <a:lstStyle/>
          <a:p>
            <a:fld id="{E232A6E4-2695-4744-919C-FFF4595829C8}" type="slidenum">
              <a:rPr lang="de-DE" smtClean="0"/>
              <a:t>‹Nr.›</a:t>
            </a:fld>
            <a:endParaRPr lang="de-DE"/>
          </a:p>
        </p:txBody>
      </p:sp>
    </p:spTree>
    <p:extLst>
      <p:ext uri="{BB962C8B-B14F-4D97-AF65-F5344CB8AC3E}">
        <p14:creationId xmlns:p14="http://schemas.microsoft.com/office/powerpoint/2010/main" val="1304767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87B84A-C066-48C7-BF80-5246E38F8A7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18AAB6BB-822C-4537-8AA6-CE501FF516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0A1DF262-8442-4B35-8663-6C7389BF90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E25175B-B27A-4CEE-9EDB-67BC84ADF0BD}"/>
              </a:ext>
            </a:extLst>
          </p:cNvPr>
          <p:cNvSpPr>
            <a:spLocks noGrp="1"/>
          </p:cNvSpPr>
          <p:nvPr>
            <p:ph type="dt" sz="half" idx="10"/>
          </p:nvPr>
        </p:nvSpPr>
        <p:spPr/>
        <p:txBody>
          <a:bodyPr/>
          <a:lstStyle/>
          <a:p>
            <a:fld id="{8EBB59FF-3095-4C63-8763-B696893926B4}" type="datetimeFigureOut">
              <a:rPr lang="de-DE" smtClean="0"/>
              <a:t>21.03.2022</a:t>
            </a:fld>
            <a:endParaRPr lang="de-DE"/>
          </a:p>
        </p:txBody>
      </p:sp>
      <p:sp>
        <p:nvSpPr>
          <p:cNvPr id="6" name="Fußzeilenplatzhalter 5">
            <a:extLst>
              <a:ext uri="{FF2B5EF4-FFF2-40B4-BE49-F238E27FC236}">
                <a16:creationId xmlns:a16="http://schemas.microsoft.com/office/drawing/2014/main" id="{CC883176-B1A3-4CB2-828B-7E22C4A3C8E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E2E03D8-B1AA-4CDE-8560-8B176ED7F547}"/>
              </a:ext>
            </a:extLst>
          </p:cNvPr>
          <p:cNvSpPr>
            <a:spLocks noGrp="1"/>
          </p:cNvSpPr>
          <p:nvPr>
            <p:ph type="sldNum" sz="quarter" idx="12"/>
          </p:nvPr>
        </p:nvSpPr>
        <p:spPr/>
        <p:txBody>
          <a:bodyPr/>
          <a:lstStyle/>
          <a:p>
            <a:fld id="{E232A6E4-2695-4744-919C-FFF4595829C8}" type="slidenum">
              <a:rPr lang="de-DE" smtClean="0"/>
              <a:t>‹Nr.›</a:t>
            </a:fld>
            <a:endParaRPr lang="de-DE"/>
          </a:p>
        </p:txBody>
      </p:sp>
    </p:spTree>
    <p:extLst>
      <p:ext uri="{BB962C8B-B14F-4D97-AF65-F5344CB8AC3E}">
        <p14:creationId xmlns:p14="http://schemas.microsoft.com/office/powerpoint/2010/main" val="498154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7CD698-6285-4486-B8B5-B271807A923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32AA910-C3FA-4134-A625-3E1E8671F5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25B66590-E2BD-4DC8-BD26-71EB9D998C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A6C9838-C8F6-451D-B65B-3DF5FCA36BCB}"/>
              </a:ext>
            </a:extLst>
          </p:cNvPr>
          <p:cNvSpPr>
            <a:spLocks noGrp="1"/>
          </p:cNvSpPr>
          <p:nvPr>
            <p:ph type="dt" sz="half" idx="10"/>
          </p:nvPr>
        </p:nvSpPr>
        <p:spPr/>
        <p:txBody>
          <a:bodyPr/>
          <a:lstStyle/>
          <a:p>
            <a:fld id="{8EBB59FF-3095-4C63-8763-B696893926B4}" type="datetimeFigureOut">
              <a:rPr lang="de-DE" smtClean="0"/>
              <a:t>21.03.2022</a:t>
            </a:fld>
            <a:endParaRPr lang="de-DE"/>
          </a:p>
        </p:txBody>
      </p:sp>
      <p:sp>
        <p:nvSpPr>
          <p:cNvPr id="6" name="Fußzeilenplatzhalter 5">
            <a:extLst>
              <a:ext uri="{FF2B5EF4-FFF2-40B4-BE49-F238E27FC236}">
                <a16:creationId xmlns:a16="http://schemas.microsoft.com/office/drawing/2014/main" id="{5064A13A-6B18-47B5-8C27-F2CE8264FF2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2CC77B6-BE4C-4AEC-B318-9B177E425161}"/>
              </a:ext>
            </a:extLst>
          </p:cNvPr>
          <p:cNvSpPr>
            <a:spLocks noGrp="1"/>
          </p:cNvSpPr>
          <p:nvPr>
            <p:ph type="sldNum" sz="quarter" idx="12"/>
          </p:nvPr>
        </p:nvSpPr>
        <p:spPr/>
        <p:txBody>
          <a:bodyPr/>
          <a:lstStyle/>
          <a:p>
            <a:fld id="{E232A6E4-2695-4744-919C-FFF4595829C8}" type="slidenum">
              <a:rPr lang="de-DE" smtClean="0"/>
              <a:t>‹Nr.›</a:t>
            </a:fld>
            <a:endParaRPr lang="de-DE"/>
          </a:p>
        </p:txBody>
      </p:sp>
    </p:spTree>
    <p:extLst>
      <p:ext uri="{BB962C8B-B14F-4D97-AF65-F5344CB8AC3E}">
        <p14:creationId xmlns:p14="http://schemas.microsoft.com/office/powerpoint/2010/main" val="859899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30B1BE05-1BFD-4512-9F4F-72373768C4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9C8809FC-13BF-4AFC-ACD3-B2ABB6B288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D786521-3126-4C2D-B1DE-BDEE2FD744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BB59FF-3095-4C63-8763-B696893926B4}" type="datetimeFigureOut">
              <a:rPr lang="de-DE" smtClean="0"/>
              <a:t>21.03.2022</a:t>
            </a:fld>
            <a:endParaRPr lang="de-DE"/>
          </a:p>
        </p:txBody>
      </p:sp>
      <p:sp>
        <p:nvSpPr>
          <p:cNvPr id="5" name="Fußzeilenplatzhalter 4">
            <a:extLst>
              <a:ext uri="{FF2B5EF4-FFF2-40B4-BE49-F238E27FC236}">
                <a16:creationId xmlns:a16="http://schemas.microsoft.com/office/drawing/2014/main" id="{732A0630-DC07-46AE-BB2B-739E478E5A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67348577-EE94-408D-836B-359F7A114E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2A6E4-2695-4744-919C-FFF4595829C8}" type="slidenum">
              <a:rPr lang="de-DE" smtClean="0"/>
              <a:t>‹Nr.›</a:t>
            </a:fld>
            <a:endParaRPr lang="de-DE"/>
          </a:p>
        </p:txBody>
      </p:sp>
    </p:spTree>
    <p:extLst>
      <p:ext uri="{BB962C8B-B14F-4D97-AF65-F5344CB8AC3E}">
        <p14:creationId xmlns:p14="http://schemas.microsoft.com/office/powerpoint/2010/main" val="3339880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6EDBDB-C21C-465C-A434-497A592574CE}"/>
              </a:ext>
            </a:extLst>
          </p:cNvPr>
          <p:cNvSpPr>
            <a:spLocks noGrp="1"/>
          </p:cNvSpPr>
          <p:nvPr>
            <p:ph type="title"/>
          </p:nvPr>
        </p:nvSpPr>
        <p:spPr/>
        <p:txBody>
          <a:bodyPr/>
          <a:lstStyle/>
          <a:p>
            <a:r>
              <a:rPr lang="de-DE" dirty="0">
                <a:latin typeface="Arial" panose="020B0604020202020204" pitchFamily="34" charset="0"/>
                <a:cs typeface="Arial" panose="020B0604020202020204" pitchFamily="34" charset="0"/>
              </a:rPr>
              <a:t>1) Turnier finden</a:t>
            </a:r>
          </a:p>
        </p:txBody>
      </p:sp>
      <p:pic>
        <p:nvPicPr>
          <p:cNvPr id="7" name="Grafik 6">
            <a:extLst>
              <a:ext uri="{FF2B5EF4-FFF2-40B4-BE49-F238E27FC236}">
                <a16:creationId xmlns:a16="http://schemas.microsoft.com/office/drawing/2014/main" id="{68F8F6D8-FE6D-40D4-AB5B-2869D24F2CEF}"/>
              </a:ext>
            </a:extLst>
          </p:cNvPr>
          <p:cNvPicPr>
            <a:picLocks noChangeAspect="1"/>
          </p:cNvPicPr>
          <p:nvPr/>
        </p:nvPicPr>
        <p:blipFill>
          <a:blip r:embed="rId2"/>
          <a:stretch>
            <a:fillRect/>
          </a:stretch>
        </p:blipFill>
        <p:spPr>
          <a:xfrm>
            <a:off x="1138315" y="1501161"/>
            <a:ext cx="3729336" cy="3643680"/>
          </a:xfrm>
          <a:prstGeom prst="rect">
            <a:avLst/>
          </a:prstGeom>
          <a:ln>
            <a:solidFill>
              <a:schemeClr val="accent1">
                <a:shade val="50000"/>
              </a:schemeClr>
            </a:solidFill>
          </a:ln>
        </p:spPr>
      </p:pic>
      <p:pic>
        <p:nvPicPr>
          <p:cNvPr id="9" name="Grafik 8">
            <a:extLst>
              <a:ext uri="{FF2B5EF4-FFF2-40B4-BE49-F238E27FC236}">
                <a16:creationId xmlns:a16="http://schemas.microsoft.com/office/drawing/2014/main" id="{68E1685A-98E6-4507-ACC6-1D7FB8D93AD0}"/>
              </a:ext>
            </a:extLst>
          </p:cNvPr>
          <p:cNvPicPr>
            <a:picLocks noChangeAspect="1"/>
          </p:cNvPicPr>
          <p:nvPr/>
        </p:nvPicPr>
        <p:blipFill>
          <a:blip r:embed="rId3"/>
          <a:stretch>
            <a:fillRect/>
          </a:stretch>
        </p:blipFill>
        <p:spPr>
          <a:xfrm>
            <a:off x="6096000" y="1501161"/>
            <a:ext cx="3824210" cy="3891420"/>
          </a:xfrm>
          <a:prstGeom prst="rect">
            <a:avLst/>
          </a:prstGeom>
          <a:ln>
            <a:solidFill>
              <a:schemeClr val="accent1">
                <a:shade val="50000"/>
              </a:schemeClr>
            </a:solidFill>
          </a:ln>
        </p:spPr>
      </p:pic>
      <p:sp>
        <p:nvSpPr>
          <p:cNvPr id="10" name="Textfeld 9">
            <a:extLst>
              <a:ext uri="{FF2B5EF4-FFF2-40B4-BE49-F238E27FC236}">
                <a16:creationId xmlns:a16="http://schemas.microsoft.com/office/drawing/2014/main" id="{D0E4B317-57C7-49D7-BC05-9B0F8A91BA65}"/>
              </a:ext>
            </a:extLst>
          </p:cNvPr>
          <p:cNvSpPr txBox="1"/>
          <p:nvPr/>
        </p:nvSpPr>
        <p:spPr>
          <a:xfrm>
            <a:off x="838200" y="5634546"/>
            <a:ext cx="10515600" cy="923330"/>
          </a:xfrm>
          <a:prstGeom prst="rect">
            <a:avLst/>
          </a:prstGeom>
          <a:noFill/>
        </p:spPr>
        <p:txBody>
          <a:bodyPr wrap="square" rtlCol="0">
            <a:spAutoFit/>
          </a:bodyPr>
          <a:lstStyle/>
          <a:p>
            <a:r>
              <a:rPr lang="de-DE" dirty="0">
                <a:latin typeface="Arial" panose="020B0604020202020204" pitchFamily="34" charset="0"/>
                <a:cs typeface="Arial" panose="020B0604020202020204" pitchFamily="34" charset="0"/>
              </a:rPr>
              <a:t>Hinweis bevor es weitergeht:</a:t>
            </a:r>
          </a:p>
          <a:p>
            <a:r>
              <a:rPr lang="de-DE" dirty="0">
                <a:latin typeface="Arial" panose="020B0604020202020204" pitchFamily="34" charset="0"/>
                <a:cs typeface="Arial" panose="020B0604020202020204" pitchFamily="34" charset="0"/>
              </a:rPr>
              <a:t>Scheinbar kann nur die Person, welche ein Team anlegt dieses später bearbeiten (z.B. Hinzufügen/Entfernen von Spielern, aber auch Festlegung der internen Rangliste(!))</a:t>
            </a:r>
          </a:p>
        </p:txBody>
      </p:sp>
      <p:pic>
        <p:nvPicPr>
          <p:cNvPr id="11" name="Grafik 10" descr="Ein Bild, das Text, Schild enthält.&#10;&#10;Automatisch generierte Beschreibung">
            <a:extLst>
              <a:ext uri="{FF2B5EF4-FFF2-40B4-BE49-F238E27FC236}">
                <a16:creationId xmlns:a16="http://schemas.microsoft.com/office/drawing/2014/main" id="{2CCBAFAE-0605-4D18-99FB-67677C47EF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04041" y="249468"/>
            <a:ext cx="2810894" cy="923860"/>
          </a:xfrm>
          <a:prstGeom prst="rect">
            <a:avLst/>
          </a:prstGeom>
        </p:spPr>
      </p:pic>
    </p:spTree>
    <p:extLst>
      <p:ext uri="{BB962C8B-B14F-4D97-AF65-F5344CB8AC3E}">
        <p14:creationId xmlns:p14="http://schemas.microsoft.com/office/powerpoint/2010/main" val="34931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6EDBDB-C21C-465C-A434-497A592574CE}"/>
              </a:ext>
            </a:extLst>
          </p:cNvPr>
          <p:cNvSpPr>
            <a:spLocks noGrp="1"/>
          </p:cNvSpPr>
          <p:nvPr>
            <p:ph type="title"/>
          </p:nvPr>
        </p:nvSpPr>
        <p:spPr/>
        <p:txBody>
          <a:bodyPr>
            <a:normAutofit/>
          </a:bodyPr>
          <a:lstStyle/>
          <a:p>
            <a:r>
              <a:rPr lang="de-DE" dirty="0">
                <a:latin typeface="Arial" panose="020B0604020202020204" pitchFamily="34" charset="0"/>
                <a:cs typeface="Arial" panose="020B0604020202020204" pitchFamily="34" charset="0"/>
              </a:rPr>
              <a:t>2) Team erstellen</a:t>
            </a:r>
            <a:br>
              <a:rPr lang="de-DE" dirty="0">
                <a:latin typeface="Arial" panose="020B0604020202020204" pitchFamily="34" charset="0"/>
                <a:cs typeface="Arial" panose="020B0604020202020204" pitchFamily="34" charset="0"/>
              </a:rPr>
            </a:br>
            <a:r>
              <a:rPr lang="de-DE" sz="2400" dirty="0">
                <a:latin typeface="Arial" panose="020B0604020202020204" pitchFamily="34" charset="0"/>
                <a:cs typeface="Arial" panose="020B0604020202020204" pitchFamily="34" charset="0"/>
              </a:rPr>
              <a:t>*exemplarisch am Bsp. Amateurliga (</a:t>
            </a:r>
            <a:r>
              <a:rPr lang="de-DE" sz="2400" dirty="0" err="1">
                <a:latin typeface="Arial" panose="020B0604020202020204" pitchFamily="34" charset="0"/>
                <a:cs typeface="Arial" panose="020B0604020202020204" pitchFamily="34" charset="0"/>
              </a:rPr>
              <a:t>BuLi</a:t>
            </a:r>
            <a:r>
              <a:rPr lang="de-DE" sz="2400" dirty="0">
                <a:latin typeface="Arial" panose="020B0604020202020204" pitchFamily="34" charset="0"/>
                <a:cs typeface="Arial" panose="020B0604020202020204" pitchFamily="34" charset="0"/>
              </a:rPr>
              <a:t> analog)</a:t>
            </a:r>
            <a:endParaRPr lang="de-DE" dirty="0">
              <a:latin typeface="Arial" panose="020B0604020202020204" pitchFamily="34" charset="0"/>
              <a:cs typeface="Arial" panose="020B0604020202020204" pitchFamily="34" charset="0"/>
            </a:endParaRPr>
          </a:p>
        </p:txBody>
      </p:sp>
      <p:pic>
        <p:nvPicPr>
          <p:cNvPr id="4" name="Grafik 3">
            <a:extLst>
              <a:ext uri="{FF2B5EF4-FFF2-40B4-BE49-F238E27FC236}">
                <a16:creationId xmlns:a16="http://schemas.microsoft.com/office/drawing/2014/main" id="{B2885A42-FEC1-4619-B830-1FF5279DD708}"/>
              </a:ext>
            </a:extLst>
          </p:cNvPr>
          <p:cNvPicPr>
            <a:picLocks noChangeAspect="1"/>
          </p:cNvPicPr>
          <p:nvPr/>
        </p:nvPicPr>
        <p:blipFill>
          <a:blip r:embed="rId2"/>
          <a:stretch>
            <a:fillRect/>
          </a:stretch>
        </p:blipFill>
        <p:spPr>
          <a:xfrm>
            <a:off x="1704975" y="1690688"/>
            <a:ext cx="7047169" cy="1209925"/>
          </a:xfrm>
          <a:prstGeom prst="rect">
            <a:avLst/>
          </a:prstGeom>
        </p:spPr>
      </p:pic>
      <p:pic>
        <p:nvPicPr>
          <p:cNvPr id="6" name="Grafik 5">
            <a:extLst>
              <a:ext uri="{FF2B5EF4-FFF2-40B4-BE49-F238E27FC236}">
                <a16:creationId xmlns:a16="http://schemas.microsoft.com/office/drawing/2014/main" id="{4FB45715-1D6F-4F2B-BA52-43B20BF89D9D}"/>
              </a:ext>
            </a:extLst>
          </p:cNvPr>
          <p:cNvPicPr>
            <a:picLocks noChangeAspect="1"/>
          </p:cNvPicPr>
          <p:nvPr/>
        </p:nvPicPr>
        <p:blipFill>
          <a:blip r:embed="rId3"/>
          <a:stretch>
            <a:fillRect/>
          </a:stretch>
        </p:blipFill>
        <p:spPr>
          <a:xfrm>
            <a:off x="1704975" y="3429000"/>
            <a:ext cx="3696160" cy="2248676"/>
          </a:xfrm>
          <a:prstGeom prst="rect">
            <a:avLst/>
          </a:prstGeom>
        </p:spPr>
      </p:pic>
      <p:sp>
        <p:nvSpPr>
          <p:cNvPr id="8" name="Rechteck 7">
            <a:extLst>
              <a:ext uri="{FF2B5EF4-FFF2-40B4-BE49-F238E27FC236}">
                <a16:creationId xmlns:a16="http://schemas.microsoft.com/office/drawing/2014/main" id="{96B47AE8-2FF2-4AF6-B698-CF10C6C88BA5}"/>
              </a:ext>
            </a:extLst>
          </p:cNvPr>
          <p:cNvSpPr/>
          <p:nvPr/>
        </p:nvSpPr>
        <p:spPr>
          <a:xfrm>
            <a:off x="827344" y="1690688"/>
            <a:ext cx="638175" cy="9289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t>1</a:t>
            </a:r>
          </a:p>
        </p:txBody>
      </p:sp>
      <p:sp>
        <p:nvSpPr>
          <p:cNvPr id="10" name="Rechteck 9">
            <a:extLst>
              <a:ext uri="{FF2B5EF4-FFF2-40B4-BE49-F238E27FC236}">
                <a16:creationId xmlns:a16="http://schemas.microsoft.com/office/drawing/2014/main" id="{CB4428A9-AFFC-4427-A69D-A9716EEFEA32}"/>
              </a:ext>
            </a:extLst>
          </p:cNvPr>
          <p:cNvSpPr/>
          <p:nvPr/>
        </p:nvSpPr>
        <p:spPr>
          <a:xfrm>
            <a:off x="827343" y="3429000"/>
            <a:ext cx="638175" cy="9289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t>2</a:t>
            </a:r>
          </a:p>
        </p:txBody>
      </p:sp>
      <p:sp>
        <p:nvSpPr>
          <p:cNvPr id="11" name="Textfeld 10">
            <a:extLst>
              <a:ext uri="{FF2B5EF4-FFF2-40B4-BE49-F238E27FC236}">
                <a16:creationId xmlns:a16="http://schemas.microsoft.com/office/drawing/2014/main" id="{905A571B-64D8-4061-B93D-990357350F36}"/>
              </a:ext>
            </a:extLst>
          </p:cNvPr>
          <p:cNvSpPr txBox="1"/>
          <p:nvPr/>
        </p:nvSpPr>
        <p:spPr>
          <a:xfrm>
            <a:off x="5968093" y="3429000"/>
            <a:ext cx="5224626" cy="2308324"/>
          </a:xfrm>
          <a:prstGeom prst="rect">
            <a:avLst/>
          </a:prstGeom>
          <a:noFill/>
        </p:spPr>
        <p:txBody>
          <a:bodyPr wrap="square" rtlCol="0">
            <a:spAutoFit/>
          </a:bodyPr>
          <a:lstStyle/>
          <a:p>
            <a:pPr marL="285750" indent="-285750">
              <a:buFont typeface="Wingdings" panose="05000000000000000000" pitchFamily="2" charset="2"/>
              <a:buChar char="§"/>
            </a:pPr>
            <a:r>
              <a:rPr lang="de-DE" dirty="0">
                <a:latin typeface="Arial" panose="020B0604020202020204" pitchFamily="34" charset="0"/>
                <a:cs typeface="Arial" panose="020B0604020202020204" pitchFamily="34" charset="0"/>
              </a:rPr>
              <a:t>Über „Add Team“ (links) kann ein Team angelegt werden.</a:t>
            </a:r>
          </a:p>
          <a:p>
            <a:pPr marL="285750" indent="-285750">
              <a:buFont typeface="Wingdings" panose="05000000000000000000" pitchFamily="2" charset="2"/>
              <a:buChar char="§"/>
            </a:pPr>
            <a:endParaRPr lang="de-DE"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de-DE" dirty="0">
                <a:latin typeface="Arial" panose="020B0604020202020204" pitchFamily="34" charset="0"/>
                <a:cs typeface="Arial" panose="020B0604020202020204" pitchFamily="34" charset="0"/>
              </a:rPr>
              <a:t>Der </a:t>
            </a:r>
            <a:r>
              <a:rPr lang="de-DE" dirty="0" err="1">
                <a:latin typeface="Arial" panose="020B0604020202020204" pitchFamily="34" charset="0"/>
                <a:cs typeface="Arial" panose="020B0604020202020204" pitchFamily="34" charset="0"/>
              </a:rPr>
              <a:t>Join</a:t>
            </a:r>
            <a:r>
              <a:rPr lang="de-DE" dirty="0">
                <a:latin typeface="Arial" panose="020B0604020202020204" pitchFamily="34" charset="0"/>
                <a:cs typeface="Arial" panose="020B0604020202020204" pitchFamily="34" charset="0"/>
              </a:rPr>
              <a:t> Button (rechts) ist für einzelne Spieler gedacht, welche darüber selbstständig einem bereits bestehenden Team beitreten können.</a:t>
            </a:r>
          </a:p>
          <a:p>
            <a:endParaRPr lang="de-DE" dirty="0"/>
          </a:p>
          <a:p>
            <a:endParaRPr lang="de-DE" dirty="0"/>
          </a:p>
        </p:txBody>
      </p:sp>
      <p:cxnSp>
        <p:nvCxnSpPr>
          <p:cNvPr id="13" name="Gerader Verbinder 12">
            <a:extLst>
              <a:ext uri="{FF2B5EF4-FFF2-40B4-BE49-F238E27FC236}">
                <a16:creationId xmlns:a16="http://schemas.microsoft.com/office/drawing/2014/main" id="{C1CEB462-4221-445C-A36C-8E97A3836BCC}"/>
              </a:ext>
            </a:extLst>
          </p:cNvPr>
          <p:cNvCxnSpPr/>
          <p:nvPr/>
        </p:nvCxnSpPr>
        <p:spPr>
          <a:xfrm>
            <a:off x="827343" y="3101419"/>
            <a:ext cx="10296286"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pic>
        <p:nvPicPr>
          <p:cNvPr id="9" name="Grafik 8" descr="Ein Bild, das Text, Schild enthält.&#10;&#10;Automatisch generierte Beschreibung">
            <a:extLst>
              <a:ext uri="{FF2B5EF4-FFF2-40B4-BE49-F238E27FC236}">
                <a16:creationId xmlns:a16="http://schemas.microsoft.com/office/drawing/2014/main" id="{4B83B315-7CB2-4DB1-BA72-8F72D02E6D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04041" y="249468"/>
            <a:ext cx="2810894" cy="923860"/>
          </a:xfrm>
          <a:prstGeom prst="rect">
            <a:avLst/>
          </a:prstGeom>
        </p:spPr>
      </p:pic>
    </p:spTree>
    <p:extLst>
      <p:ext uri="{BB962C8B-B14F-4D97-AF65-F5344CB8AC3E}">
        <p14:creationId xmlns:p14="http://schemas.microsoft.com/office/powerpoint/2010/main" val="1762199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6EDBDB-C21C-465C-A434-497A592574CE}"/>
              </a:ext>
            </a:extLst>
          </p:cNvPr>
          <p:cNvSpPr>
            <a:spLocks noGrp="1"/>
          </p:cNvSpPr>
          <p:nvPr>
            <p:ph type="title"/>
          </p:nvPr>
        </p:nvSpPr>
        <p:spPr/>
        <p:txBody>
          <a:bodyPr/>
          <a:lstStyle/>
          <a:p>
            <a:r>
              <a:rPr lang="de-DE" dirty="0">
                <a:latin typeface="Arial" panose="020B0604020202020204" pitchFamily="34" charset="0"/>
                <a:cs typeface="Arial" panose="020B0604020202020204" pitchFamily="34" charset="0"/>
              </a:rPr>
              <a:t>3.1) Teamdetails eingeben</a:t>
            </a:r>
          </a:p>
        </p:txBody>
      </p:sp>
      <p:sp>
        <p:nvSpPr>
          <p:cNvPr id="10" name="Textfeld 9">
            <a:extLst>
              <a:ext uri="{FF2B5EF4-FFF2-40B4-BE49-F238E27FC236}">
                <a16:creationId xmlns:a16="http://schemas.microsoft.com/office/drawing/2014/main" id="{7C1DAAD5-65E7-495E-8074-641908A059D8}"/>
              </a:ext>
            </a:extLst>
          </p:cNvPr>
          <p:cNvSpPr txBox="1"/>
          <p:nvPr/>
        </p:nvSpPr>
        <p:spPr>
          <a:xfrm>
            <a:off x="700526" y="2168456"/>
            <a:ext cx="3600686" cy="923330"/>
          </a:xfrm>
          <a:prstGeom prst="rect">
            <a:avLst/>
          </a:prstGeom>
          <a:noFill/>
        </p:spPr>
        <p:txBody>
          <a:bodyPr wrap="square" rtlCol="0">
            <a:spAutoFit/>
          </a:bodyPr>
          <a:lstStyle/>
          <a:p>
            <a:pPr marL="285750" indent="-285750">
              <a:buFont typeface="Wingdings" panose="05000000000000000000" pitchFamily="2" charset="2"/>
              <a:buChar char="§"/>
            </a:pPr>
            <a:r>
              <a:rPr lang="de-DE" dirty="0">
                <a:latin typeface="Arial" panose="020B0604020202020204" pitchFamily="34" charset="0"/>
                <a:cs typeface="Arial" panose="020B0604020202020204" pitchFamily="34" charset="0"/>
              </a:rPr>
              <a:t>Class sollte entsprechend des Klicks auf der Seite davor bereits voreingestellt sein.</a:t>
            </a:r>
          </a:p>
        </p:txBody>
      </p:sp>
      <p:sp>
        <p:nvSpPr>
          <p:cNvPr id="11" name="Textfeld 10">
            <a:extLst>
              <a:ext uri="{FF2B5EF4-FFF2-40B4-BE49-F238E27FC236}">
                <a16:creationId xmlns:a16="http://schemas.microsoft.com/office/drawing/2014/main" id="{7967B486-FE16-4F42-B8F4-F4649FEC1C01}"/>
              </a:ext>
            </a:extLst>
          </p:cNvPr>
          <p:cNvSpPr txBox="1"/>
          <p:nvPr/>
        </p:nvSpPr>
        <p:spPr>
          <a:xfrm>
            <a:off x="7063468" y="3721954"/>
            <a:ext cx="4904014" cy="646331"/>
          </a:xfrm>
          <a:prstGeom prst="rect">
            <a:avLst/>
          </a:prstGeom>
          <a:noFill/>
        </p:spPr>
        <p:txBody>
          <a:bodyPr wrap="square" rtlCol="0">
            <a:spAutoFit/>
          </a:bodyPr>
          <a:lstStyle/>
          <a:p>
            <a:pPr marL="285750" indent="-285750">
              <a:buFont typeface="Wingdings" panose="05000000000000000000" pitchFamily="2" charset="2"/>
              <a:buChar char="§"/>
            </a:pPr>
            <a:r>
              <a:rPr lang="de-DE" dirty="0">
                <a:latin typeface="Arial" panose="020B0604020202020204" pitchFamily="34" charset="0"/>
                <a:cs typeface="Arial" panose="020B0604020202020204" pitchFamily="34" charset="0"/>
              </a:rPr>
              <a:t>A. Team Name = Name des Teams, erscheint dann auf Liste wie hier:</a:t>
            </a:r>
          </a:p>
        </p:txBody>
      </p:sp>
      <p:sp>
        <p:nvSpPr>
          <p:cNvPr id="13" name="Textfeld 12">
            <a:extLst>
              <a:ext uri="{FF2B5EF4-FFF2-40B4-BE49-F238E27FC236}">
                <a16:creationId xmlns:a16="http://schemas.microsoft.com/office/drawing/2014/main" id="{00B20E0A-BADD-48C3-94D1-CED953BD0609}"/>
              </a:ext>
            </a:extLst>
          </p:cNvPr>
          <p:cNvSpPr txBox="1"/>
          <p:nvPr/>
        </p:nvSpPr>
        <p:spPr>
          <a:xfrm>
            <a:off x="700526" y="4360129"/>
            <a:ext cx="3600686" cy="1200329"/>
          </a:xfrm>
          <a:prstGeom prst="rect">
            <a:avLst/>
          </a:prstGeom>
          <a:noFill/>
        </p:spPr>
        <p:txBody>
          <a:bodyPr wrap="square" rtlCol="0">
            <a:spAutoFit/>
          </a:bodyPr>
          <a:lstStyle/>
          <a:p>
            <a:pPr marL="285750" indent="-285750">
              <a:buFont typeface="Wingdings" panose="05000000000000000000" pitchFamily="2" charset="2"/>
              <a:buChar char="§"/>
            </a:pPr>
            <a:r>
              <a:rPr lang="de-DE" dirty="0">
                <a:latin typeface="Arial" panose="020B0604020202020204" pitchFamily="34" charset="0"/>
                <a:cs typeface="Arial" panose="020B0604020202020204" pitchFamily="34" charset="0"/>
              </a:rPr>
              <a:t>B. Home Club = Name des Clubs, bei Bedarf Suchfunktion nutzen und via Klick auf Kästchen bestätigen</a:t>
            </a:r>
          </a:p>
        </p:txBody>
      </p:sp>
      <p:pic>
        <p:nvPicPr>
          <p:cNvPr id="17" name="Grafik 16">
            <a:extLst>
              <a:ext uri="{FF2B5EF4-FFF2-40B4-BE49-F238E27FC236}">
                <a16:creationId xmlns:a16="http://schemas.microsoft.com/office/drawing/2014/main" id="{997F585A-191C-49BF-888A-EE6A5B210084}"/>
              </a:ext>
            </a:extLst>
          </p:cNvPr>
          <p:cNvPicPr>
            <a:picLocks noChangeAspect="1"/>
          </p:cNvPicPr>
          <p:nvPr/>
        </p:nvPicPr>
        <p:blipFill>
          <a:blip r:embed="rId2"/>
          <a:stretch>
            <a:fillRect/>
          </a:stretch>
        </p:blipFill>
        <p:spPr>
          <a:xfrm>
            <a:off x="9850297" y="4368285"/>
            <a:ext cx="1924319" cy="504895"/>
          </a:xfrm>
          <a:prstGeom prst="rect">
            <a:avLst/>
          </a:prstGeom>
        </p:spPr>
      </p:pic>
      <p:pic>
        <p:nvPicPr>
          <p:cNvPr id="19" name="Grafik 18">
            <a:extLst>
              <a:ext uri="{FF2B5EF4-FFF2-40B4-BE49-F238E27FC236}">
                <a16:creationId xmlns:a16="http://schemas.microsoft.com/office/drawing/2014/main" id="{EC2DB8E1-3E89-42B8-AAC9-DA01651B896E}"/>
              </a:ext>
            </a:extLst>
          </p:cNvPr>
          <p:cNvPicPr>
            <a:picLocks noChangeAspect="1"/>
          </p:cNvPicPr>
          <p:nvPr/>
        </p:nvPicPr>
        <p:blipFill>
          <a:blip r:embed="rId3"/>
          <a:stretch>
            <a:fillRect/>
          </a:stretch>
        </p:blipFill>
        <p:spPr>
          <a:xfrm>
            <a:off x="4301212" y="1690688"/>
            <a:ext cx="2347441" cy="4839692"/>
          </a:xfrm>
          <a:prstGeom prst="rect">
            <a:avLst/>
          </a:prstGeom>
          <a:ln>
            <a:solidFill>
              <a:schemeClr val="accent1"/>
            </a:solidFill>
          </a:ln>
        </p:spPr>
      </p:pic>
      <p:pic>
        <p:nvPicPr>
          <p:cNvPr id="8" name="Grafik 7" descr="Ein Bild, das Text, Schild enthält.&#10;&#10;Automatisch generierte Beschreibung">
            <a:extLst>
              <a:ext uri="{FF2B5EF4-FFF2-40B4-BE49-F238E27FC236}">
                <a16:creationId xmlns:a16="http://schemas.microsoft.com/office/drawing/2014/main" id="{4139F24E-C34B-481F-AE60-3FE2C1913F5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04041" y="249468"/>
            <a:ext cx="2810894" cy="923860"/>
          </a:xfrm>
          <a:prstGeom prst="rect">
            <a:avLst/>
          </a:prstGeom>
        </p:spPr>
      </p:pic>
    </p:spTree>
    <p:extLst>
      <p:ext uri="{BB962C8B-B14F-4D97-AF65-F5344CB8AC3E}">
        <p14:creationId xmlns:p14="http://schemas.microsoft.com/office/powerpoint/2010/main" val="1981892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6EDBDB-C21C-465C-A434-497A592574CE}"/>
              </a:ext>
            </a:extLst>
          </p:cNvPr>
          <p:cNvSpPr>
            <a:spLocks noGrp="1"/>
          </p:cNvSpPr>
          <p:nvPr>
            <p:ph type="title"/>
          </p:nvPr>
        </p:nvSpPr>
        <p:spPr/>
        <p:txBody>
          <a:bodyPr/>
          <a:lstStyle/>
          <a:p>
            <a:r>
              <a:rPr lang="de-DE" dirty="0">
                <a:latin typeface="Arial" panose="020B0604020202020204" pitchFamily="34" charset="0"/>
                <a:cs typeface="Arial" panose="020B0604020202020204" pitchFamily="34" charset="0"/>
              </a:rPr>
              <a:t>3.2.1) Spieler hinzufügen (optional)</a:t>
            </a:r>
          </a:p>
        </p:txBody>
      </p:sp>
      <p:pic>
        <p:nvPicPr>
          <p:cNvPr id="7" name="Grafik 6">
            <a:extLst>
              <a:ext uri="{FF2B5EF4-FFF2-40B4-BE49-F238E27FC236}">
                <a16:creationId xmlns:a16="http://schemas.microsoft.com/office/drawing/2014/main" id="{AF977626-482D-42D5-9F0A-DA63F8D2A4E6}"/>
              </a:ext>
            </a:extLst>
          </p:cNvPr>
          <p:cNvPicPr>
            <a:picLocks noChangeAspect="1"/>
          </p:cNvPicPr>
          <p:nvPr/>
        </p:nvPicPr>
        <p:blipFill>
          <a:blip r:embed="rId2"/>
          <a:stretch>
            <a:fillRect/>
          </a:stretch>
        </p:blipFill>
        <p:spPr>
          <a:xfrm>
            <a:off x="838198" y="2303899"/>
            <a:ext cx="4431696" cy="3393894"/>
          </a:xfrm>
          <a:prstGeom prst="rect">
            <a:avLst/>
          </a:prstGeom>
        </p:spPr>
      </p:pic>
      <p:sp>
        <p:nvSpPr>
          <p:cNvPr id="14" name="Textfeld 13">
            <a:extLst>
              <a:ext uri="{FF2B5EF4-FFF2-40B4-BE49-F238E27FC236}">
                <a16:creationId xmlns:a16="http://schemas.microsoft.com/office/drawing/2014/main" id="{D836C0C2-9503-4819-B8ED-45A0506C80B7}"/>
              </a:ext>
            </a:extLst>
          </p:cNvPr>
          <p:cNvSpPr txBox="1"/>
          <p:nvPr/>
        </p:nvSpPr>
        <p:spPr>
          <a:xfrm>
            <a:off x="838199" y="1367522"/>
            <a:ext cx="10227197" cy="907941"/>
          </a:xfrm>
          <a:prstGeom prst="rect">
            <a:avLst/>
          </a:prstGeom>
          <a:noFill/>
        </p:spPr>
        <p:txBody>
          <a:bodyPr wrap="square" rtlCol="0">
            <a:spAutoFit/>
          </a:bodyPr>
          <a:lstStyle/>
          <a:p>
            <a:r>
              <a:rPr lang="de-DE" sz="1400" dirty="0">
                <a:latin typeface="Arial" panose="020B0604020202020204" pitchFamily="34" charset="0"/>
                <a:cs typeface="Arial" panose="020B0604020202020204" pitchFamily="34" charset="0"/>
              </a:rPr>
              <a:t>Grundsätzlich können Spieler einem Team selbstständig beitreten (siehe Schritt 2). Alternativ kann man auch beim Erstellen des Teams bereits Spieler hinzufügen. Die Spieler und deren Reihenfolge können jederzeit im Nachhinein bearbeitet werden.</a:t>
            </a:r>
          </a:p>
          <a:p>
            <a:r>
              <a:rPr lang="de-DE" sz="1400" dirty="0">
                <a:latin typeface="Arial" panose="020B0604020202020204" pitchFamily="34" charset="0"/>
                <a:cs typeface="Arial" panose="020B0604020202020204" pitchFamily="34" charset="0"/>
              </a:rPr>
              <a:t>Zum Hinzufügen von Spielern ganz unten auf „Search </a:t>
            </a:r>
            <a:r>
              <a:rPr lang="de-DE" sz="1400" dirty="0" err="1">
                <a:latin typeface="Arial" panose="020B0604020202020204" pitchFamily="34" charset="0"/>
                <a:cs typeface="Arial" panose="020B0604020202020204" pitchFamily="34" charset="0"/>
              </a:rPr>
              <a:t>for</a:t>
            </a:r>
            <a:r>
              <a:rPr lang="de-DE" sz="1400" dirty="0">
                <a:latin typeface="Arial" panose="020B0604020202020204" pitchFamily="34" charset="0"/>
                <a:cs typeface="Arial" panose="020B0604020202020204" pitchFamily="34" charset="0"/>
              </a:rPr>
              <a:t> real </a:t>
            </a:r>
            <a:r>
              <a:rPr lang="de-DE" sz="1400" dirty="0" err="1">
                <a:latin typeface="Arial" panose="020B0604020202020204" pitchFamily="34" charset="0"/>
                <a:cs typeface="Arial" panose="020B0604020202020204" pitchFamily="34" charset="0"/>
              </a:rPr>
              <a:t>players</a:t>
            </a:r>
            <a:r>
              <a:rPr lang="de-DE" sz="1400" dirty="0">
                <a:latin typeface="Arial" panose="020B0604020202020204" pitchFamily="34" charset="0"/>
                <a:cs typeface="Arial" panose="020B0604020202020204" pitchFamily="34" charset="0"/>
              </a:rPr>
              <a:t>“ klicken.</a:t>
            </a:r>
          </a:p>
          <a:p>
            <a:r>
              <a:rPr lang="de-DE" sz="1100" dirty="0">
                <a:latin typeface="Arial" panose="020B0604020202020204" pitchFamily="34" charset="0"/>
                <a:cs typeface="Arial" panose="020B0604020202020204" pitchFamily="34" charset="0"/>
              </a:rPr>
              <a:t>[Voraussetzung: Spieler sind bereits auf </a:t>
            </a:r>
            <a:r>
              <a:rPr lang="de-DE" sz="1100" dirty="0" err="1">
                <a:latin typeface="Arial" panose="020B0604020202020204" pitchFamily="34" charset="0"/>
                <a:cs typeface="Arial" panose="020B0604020202020204" pitchFamily="34" charset="0"/>
              </a:rPr>
              <a:t>RankedIn</a:t>
            </a:r>
            <a:r>
              <a:rPr lang="de-DE" sz="1100" dirty="0">
                <a:latin typeface="Arial" panose="020B0604020202020204" pitchFamily="34" charset="0"/>
                <a:cs typeface="Arial" panose="020B0604020202020204" pitchFamily="34" charset="0"/>
              </a:rPr>
              <a:t> registriert, ansonsten ggf. „E. Team Players“]</a:t>
            </a:r>
          </a:p>
        </p:txBody>
      </p:sp>
      <p:pic>
        <p:nvPicPr>
          <p:cNvPr id="15" name="Grafik 14">
            <a:extLst>
              <a:ext uri="{FF2B5EF4-FFF2-40B4-BE49-F238E27FC236}">
                <a16:creationId xmlns:a16="http://schemas.microsoft.com/office/drawing/2014/main" id="{AE177BF9-AF97-4214-80C2-C39B27B3DD2B}"/>
              </a:ext>
            </a:extLst>
          </p:cNvPr>
          <p:cNvPicPr>
            <a:picLocks noChangeAspect="1"/>
          </p:cNvPicPr>
          <p:nvPr/>
        </p:nvPicPr>
        <p:blipFill>
          <a:blip r:embed="rId3"/>
          <a:stretch>
            <a:fillRect/>
          </a:stretch>
        </p:blipFill>
        <p:spPr>
          <a:xfrm>
            <a:off x="7097689" y="3149967"/>
            <a:ext cx="3967707" cy="2547826"/>
          </a:xfrm>
          <a:prstGeom prst="rect">
            <a:avLst/>
          </a:prstGeom>
        </p:spPr>
      </p:pic>
      <p:sp>
        <p:nvSpPr>
          <p:cNvPr id="16" name="Pfeil: nach rechts 15">
            <a:extLst>
              <a:ext uri="{FF2B5EF4-FFF2-40B4-BE49-F238E27FC236}">
                <a16:creationId xmlns:a16="http://schemas.microsoft.com/office/drawing/2014/main" id="{3AB61DCB-88FC-426A-83DE-690D65D10316}"/>
              </a:ext>
            </a:extLst>
          </p:cNvPr>
          <p:cNvSpPr/>
          <p:nvPr/>
        </p:nvSpPr>
        <p:spPr>
          <a:xfrm>
            <a:off x="5752618" y="4446944"/>
            <a:ext cx="972273" cy="3009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Textfeld 19">
            <a:extLst>
              <a:ext uri="{FF2B5EF4-FFF2-40B4-BE49-F238E27FC236}">
                <a16:creationId xmlns:a16="http://schemas.microsoft.com/office/drawing/2014/main" id="{77980071-7520-468D-8C20-62EB61D48C88}"/>
              </a:ext>
            </a:extLst>
          </p:cNvPr>
          <p:cNvSpPr txBox="1"/>
          <p:nvPr/>
        </p:nvSpPr>
        <p:spPr>
          <a:xfrm>
            <a:off x="5533844" y="3886301"/>
            <a:ext cx="1827795" cy="523220"/>
          </a:xfrm>
          <a:prstGeom prst="rect">
            <a:avLst/>
          </a:prstGeom>
          <a:noFill/>
        </p:spPr>
        <p:txBody>
          <a:bodyPr wrap="square" rtlCol="0">
            <a:spAutoFit/>
          </a:bodyPr>
          <a:lstStyle/>
          <a:p>
            <a:r>
              <a:rPr lang="de-DE" sz="1400" dirty="0">
                <a:latin typeface="Arial" panose="020B0604020202020204" pitchFamily="34" charset="0"/>
                <a:cs typeface="Arial" panose="020B0604020202020204" pitchFamily="34" charset="0"/>
              </a:rPr>
              <a:t>es öffnet sich ein Suchfenster</a:t>
            </a:r>
          </a:p>
        </p:txBody>
      </p:sp>
      <p:sp>
        <p:nvSpPr>
          <p:cNvPr id="21" name="Textfeld 20">
            <a:extLst>
              <a:ext uri="{FF2B5EF4-FFF2-40B4-BE49-F238E27FC236}">
                <a16:creationId xmlns:a16="http://schemas.microsoft.com/office/drawing/2014/main" id="{458CDC23-B2A8-42BC-9EAE-F87C2C912F75}"/>
              </a:ext>
            </a:extLst>
          </p:cNvPr>
          <p:cNvSpPr txBox="1"/>
          <p:nvPr/>
        </p:nvSpPr>
        <p:spPr>
          <a:xfrm>
            <a:off x="838198" y="5857033"/>
            <a:ext cx="10227197" cy="523220"/>
          </a:xfrm>
          <a:prstGeom prst="rect">
            <a:avLst/>
          </a:prstGeom>
          <a:noFill/>
        </p:spPr>
        <p:txBody>
          <a:bodyPr wrap="square" rtlCol="0">
            <a:spAutoFit/>
          </a:bodyPr>
          <a:lstStyle/>
          <a:p>
            <a:r>
              <a:rPr lang="de-DE" sz="1400" dirty="0">
                <a:latin typeface="Arial" panose="020B0604020202020204" pitchFamily="34" charset="0"/>
                <a:cs typeface="Arial" panose="020B0604020202020204" pitchFamily="34" charset="0"/>
              </a:rPr>
              <a:t>Wenn man zum jetzigen Zeitpunkt noch keine Spieler hinzufügen möchte oder dies bereits getan hat, kann man durch einen Klick auf den „Save“-Button (ganz unten) den Vorgang abschließen und so das Team anlegen.</a:t>
            </a:r>
            <a:endParaRPr lang="de-DE" sz="1100" dirty="0">
              <a:latin typeface="Arial" panose="020B0604020202020204" pitchFamily="34" charset="0"/>
              <a:cs typeface="Arial" panose="020B0604020202020204" pitchFamily="34" charset="0"/>
            </a:endParaRPr>
          </a:p>
        </p:txBody>
      </p:sp>
      <p:pic>
        <p:nvPicPr>
          <p:cNvPr id="9" name="Grafik 8" descr="Ein Bild, das Text, Schild enthält.&#10;&#10;Automatisch generierte Beschreibung">
            <a:extLst>
              <a:ext uri="{FF2B5EF4-FFF2-40B4-BE49-F238E27FC236}">
                <a16:creationId xmlns:a16="http://schemas.microsoft.com/office/drawing/2014/main" id="{60A67C7B-3C63-420A-A0E7-02B81C6686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91843" y="249468"/>
            <a:ext cx="2278594" cy="748908"/>
          </a:xfrm>
          <a:prstGeom prst="rect">
            <a:avLst/>
          </a:prstGeom>
        </p:spPr>
      </p:pic>
    </p:spTree>
    <p:extLst>
      <p:ext uri="{BB962C8B-B14F-4D97-AF65-F5344CB8AC3E}">
        <p14:creationId xmlns:p14="http://schemas.microsoft.com/office/powerpoint/2010/main" val="1724518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6EDBDB-C21C-465C-A434-497A592574CE}"/>
              </a:ext>
            </a:extLst>
          </p:cNvPr>
          <p:cNvSpPr>
            <a:spLocks noGrp="1"/>
          </p:cNvSpPr>
          <p:nvPr>
            <p:ph type="title"/>
          </p:nvPr>
        </p:nvSpPr>
        <p:spPr/>
        <p:txBody>
          <a:bodyPr/>
          <a:lstStyle/>
          <a:p>
            <a:r>
              <a:rPr lang="de-DE" dirty="0">
                <a:latin typeface="Arial" panose="020B0604020202020204" pitchFamily="34" charset="0"/>
                <a:cs typeface="Arial" panose="020B0604020202020204" pitchFamily="34" charset="0"/>
              </a:rPr>
              <a:t>3.2.2) Spieler hinzufügen (optional)</a:t>
            </a:r>
          </a:p>
        </p:txBody>
      </p:sp>
      <p:pic>
        <p:nvPicPr>
          <p:cNvPr id="4" name="Grafik 3">
            <a:extLst>
              <a:ext uri="{FF2B5EF4-FFF2-40B4-BE49-F238E27FC236}">
                <a16:creationId xmlns:a16="http://schemas.microsoft.com/office/drawing/2014/main" id="{58296F30-74ED-4766-AFFD-D008AE4758F1}"/>
              </a:ext>
            </a:extLst>
          </p:cNvPr>
          <p:cNvPicPr>
            <a:picLocks noChangeAspect="1"/>
          </p:cNvPicPr>
          <p:nvPr/>
        </p:nvPicPr>
        <p:blipFill>
          <a:blip r:embed="rId2"/>
          <a:stretch>
            <a:fillRect/>
          </a:stretch>
        </p:blipFill>
        <p:spPr>
          <a:xfrm>
            <a:off x="838200" y="1366597"/>
            <a:ext cx="5954691" cy="3265808"/>
          </a:xfrm>
          <a:prstGeom prst="rect">
            <a:avLst/>
          </a:prstGeom>
        </p:spPr>
      </p:pic>
      <p:sp>
        <p:nvSpPr>
          <p:cNvPr id="11" name="Textfeld 10">
            <a:extLst>
              <a:ext uri="{FF2B5EF4-FFF2-40B4-BE49-F238E27FC236}">
                <a16:creationId xmlns:a16="http://schemas.microsoft.com/office/drawing/2014/main" id="{5BD9C8DF-E45B-4B28-8AB1-9A6B65F7DC93}"/>
              </a:ext>
            </a:extLst>
          </p:cNvPr>
          <p:cNvSpPr txBox="1"/>
          <p:nvPr/>
        </p:nvSpPr>
        <p:spPr>
          <a:xfrm>
            <a:off x="3815544" y="2999501"/>
            <a:ext cx="8036931" cy="2031325"/>
          </a:xfrm>
          <a:prstGeom prst="rect">
            <a:avLst/>
          </a:prstGeom>
          <a:noFill/>
        </p:spPr>
        <p:txBody>
          <a:bodyPr wrap="square" rtlCol="0">
            <a:spAutoFit/>
          </a:bodyPr>
          <a:lstStyle/>
          <a:p>
            <a:pPr marL="342900" indent="-342900">
              <a:buFont typeface="+mj-lt"/>
              <a:buAutoNum type="arabicParenBoth"/>
            </a:pPr>
            <a:r>
              <a:rPr lang="de-DE" dirty="0">
                <a:latin typeface="Arial" panose="020B0604020202020204" pitchFamily="34" charset="0"/>
                <a:cs typeface="Arial" panose="020B0604020202020204" pitchFamily="34" charset="0"/>
              </a:rPr>
              <a:t>Mit Hilfe der Suche können nur bereits registrierte Spieler gesucht werden</a:t>
            </a:r>
          </a:p>
          <a:p>
            <a:pPr marL="342900" indent="-342900">
              <a:buFont typeface="+mj-lt"/>
              <a:buAutoNum type="arabicParenBoth"/>
            </a:pPr>
            <a:r>
              <a:rPr lang="de-DE" dirty="0">
                <a:latin typeface="Arial" panose="020B0604020202020204" pitchFamily="34" charset="0"/>
                <a:cs typeface="Arial" panose="020B0604020202020204" pitchFamily="34" charset="0"/>
              </a:rPr>
              <a:t>Durch Klick auf „Add“ wird entsprechender Spieler der Liste (auf der rechten Seite) hinzugefügt. In diesem Beispiel wären Peter und Holger bereits im Team, Oli würde dazukommen und an dritter Position eingeordnet werden</a:t>
            </a:r>
          </a:p>
          <a:p>
            <a:pPr marL="342900" indent="-342900">
              <a:buFont typeface="+mj-lt"/>
              <a:buAutoNum type="arabicParenBoth"/>
            </a:pPr>
            <a:r>
              <a:rPr lang="de-DE" dirty="0">
                <a:latin typeface="Arial" panose="020B0604020202020204" pitchFamily="34" charset="0"/>
                <a:cs typeface="Arial" panose="020B0604020202020204" pitchFamily="34" charset="0"/>
              </a:rPr>
              <a:t>Durch die Pfeile können Spieler in der Liste nach oben und unten geklickt werden. Der oberste Spieler ist an erster Position.</a:t>
            </a:r>
          </a:p>
        </p:txBody>
      </p:sp>
      <p:sp>
        <p:nvSpPr>
          <p:cNvPr id="12" name="Textfeld 11">
            <a:extLst>
              <a:ext uri="{FF2B5EF4-FFF2-40B4-BE49-F238E27FC236}">
                <a16:creationId xmlns:a16="http://schemas.microsoft.com/office/drawing/2014/main" id="{7A9861FB-6F8A-4FDD-9E65-C72B6250D8F7}"/>
              </a:ext>
            </a:extLst>
          </p:cNvPr>
          <p:cNvSpPr txBox="1"/>
          <p:nvPr/>
        </p:nvSpPr>
        <p:spPr>
          <a:xfrm>
            <a:off x="715697" y="5382966"/>
            <a:ext cx="11136778" cy="646331"/>
          </a:xfrm>
          <a:prstGeom prst="rect">
            <a:avLst/>
          </a:prstGeom>
          <a:noFill/>
        </p:spPr>
        <p:txBody>
          <a:bodyPr wrap="square" rtlCol="0">
            <a:spAutoFit/>
          </a:bodyPr>
          <a:lstStyle/>
          <a:p>
            <a:r>
              <a:rPr lang="de-DE" dirty="0">
                <a:latin typeface="Arial" panose="020B0604020202020204" pitchFamily="34" charset="0"/>
                <a:cs typeface="Arial" panose="020B0604020202020204" pitchFamily="34" charset="0"/>
              </a:rPr>
              <a:t>Tipp: In soweit interne Rangliste schon vorhanden ist empfiehlt es sich die Spieler chronologisch, angefangen bei Position #1, abzuarbeiten. Somit spart man sich viel </a:t>
            </a:r>
            <a:r>
              <a:rPr lang="de-DE" dirty="0" err="1">
                <a:latin typeface="Arial" panose="020B0604020202020204" pitchFamily="34" charset="0"/>
                <a:cs typeface="Arial" panose="020B0604020202020204" pitchFamily="34" charset="0"/>
              </a:rPr>
              <a:t>Herumgeklicke</a:t>
            </a:r>
            <a:r>
              <a:rPr lang="de-DE" dirty="0">
                <a:latin typeface="Arial" panose="020B0604020202020204" pitchFamily="34" charset="0"/>
                <a:cs typeface="Arial" panose="020B0604020202020204" pitchFamily="34" charset="0"/>
              </a:rPr>
              <a:t> mit den Pfeilbuttons.</a:t>
            </a:r>
          </a:p>
        </p:txBody>
      </p:sp>
      <p:pic>
        <p:nvPicPr>
          <p:cNvPr id="6" name="Grafik 5" descr="Ein Bild, das Text, Schild enthält.&#10;&#10;Automatisch generierte Beschreibung">
            <a:extLst>
              <a:ext uri="{FF2B5EF4-FFF2-40B4-BE49-F238E27FC236}">
                <a16:creationId xmlns:a16="http://schemas.microsoft.com/office/drawing/2014/main" id="{A5EAD23C-D4DD-4DC3-BDF7-C29630B1EA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4342" y="365125"/>
            <a:ext cx="2210592" cy="726558"/>
          </a:xfrm>
          <a:prstGeom prst="rect">
            <a:avLst/>
          </a:prstGeom>
        </p:spPr>
      </p:pic>
    </p:spTree>
    <p:extLst>
      <p:ext uri="{BB962C8B-B14F-4D97-AF65-F5344CB8AC3E}">
        <p14:creationId xmlns:p14="http://schemas.microsoft.com/office/powerpoint/2010/main" val="1726979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6EDBDB-C21C-465C-A434-497A592574CE}"/>
              </a:ext>
            </a:extLst>
          </p:cNvPr>
          <p:cNvSpPr>
            <a:spLocks noGrp="1"/>
          </p:cNvSpPr>
          <p:nvPr>
            <p:ph type="title"/>
          </p:nvPr>
        </p:nvSpPr>
        <p:spPr/>
        <p:txBody>
          <a:bodyPr/>
          <a:lstStyle/>
          <a:p>
            <a:r>
              <a:rPr lang="de-DE" dirty="0">
                <a:latin typeface="Arial" panose="020B0604020202020204" pitchFamily="34" charset="0"/>
                <a:cs typeface="Arial" panose="020B0604020202020204" pitchFamily="34" charset="0"/>
              </a:rPr>
              <a:t>4) Team nachträglich editieren</a:t>
            </a:r>
          </a:p>
        </p:txBody>
      </p:sp>
      <p:pic>
        <p:nvPicPr>
          <p:cNvPr id="4" name="Grafik 3">
            <a:extLst>
              <a:ext uri="{FF2B5EF4-FFF2-40B4-BE49-F238E27FC236}">
                <a16:creationId xmlns:a16="http://schemas.microsoft.com/office/drawing/2014/main" id="{BEB81D21-F34A-46DE-BD8D-4F689E2AAB0A}"/>
              </a:ext>
            </a:extLst>
          </p:cNvPr>
          <p:cNvPicPr>
            <a:picLocks noChangeAspect="1"/>
          </p:cNvPicPr>
          <p:nvPr/>
        </p:nvPicPr>
        <p:blipFill>
          <a:blip r:embed="rId2"/>
          <a:stretch>
            <a:fillRect/>
          </a:stretch>
        </p:blipFill>
        <p:spPr>
          <a:xfrm>
            <a:off x="1208591" y="1490115"/>
            <a:ext cx="5517962" cy="1938885"/>
          </a:xfrm>
          <a:prstGeom prst="rect">
            <a:avLst/>
          </a:prstGeom>
        </p:spPr>
      </p:pic>
      <p:pic>
        <p:nvPicPr>
          <p:cNvPr id="8" name="Grafik 7">
            <a:extLst>
              <a:ext uri="{FF2B5EF4-FFF2-40B4-BE49-F238E27FC236}">
                <a16:creationId xmlns:a16="http://schemas.microsoft.com/office/drawing/2014/main" id="{BACD2293-9C21-4ABD-862C-DF00D48F9E4F}"/>
              </a:ext>
            </a:extLst>
          </p:cNvPr>
          <p:cNvPicPr>
            <a:picLocks noChangeAspect="1"/>
          </p:cNvPicPr>
          <p:nvPr/>
        </p:nvPicPr>
        <p:blipFill>
          <a:blip r:embed="rId3"/>
          <a:stretch>
            <a:fillRect/>
          </a:stretch>
        </p:blipFill>
        <p:spPr>
          <a:xfrm>
            <a:off x="1208591" y="3547866"/>
            <a:ext cx="2835900" cy="2973298"/>
          </a:xfrm>
          <a:prstGeom prst="rect">
            <a:avLst/>
          </a:prstGeom>
        </p:spPr>
      </p:pic>
      <p:sp>
        <p:nvSpPr>
          <p:cNvPr id="10" name="Rechteck 9">
            <a:extLst>
              <a:ext uri="{FF2B5EF4-FFF2-40B4-BE49-F238E27FC236}">
                <a16:creationId xmlns:a16="http://schemas.microsoft.com/office/drawing/2014/main" id="{FAD6270C-038A-4F82-BD69-FAC2FC001550}"/>
              </a:ext>
            </a:extLst>
          </p:cNvPr>
          <p:cNvSpPr/>
          <p:nvPr/>
        </p:nvSpPr>
        <p:spPr>
          <a:xfrm>
            <a:off x="385220" y="1806435"/>
            <a:ext cx="638175" cy="9289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t>1</a:t>
            </a:r>
          </a:p>
        </p:txBody>
      </p:sp>
      <p:sp>
        <p:nvSpPr>
          <p:cNvPr id="11" name="Rechteck 10">
            <a:extLst>
              <a:ext uri="{FF2B5EF4-FFF2-40B4-BE49-F238E27FC236}">
                <a16:creationId xmlns:a16="http://schemas.microsoft.com/office/drawing/2014/main" id="{7C2248C0-8A7B-4497-8A13-9079F4BA17F6}"/>
              </a:ext>
            </a:extLst>
          </p:cNvPr>
          <p:cNvSpPr/>
          <p:nvPr/>
        </p:nvSpPr>
        <p:spPr>
          <a:xfrm>
            <a:off x="385219" y="3544747"/>
            <a:ext cx="638175" cy="9289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t>2</a:t>
            </a:r>
          </a:p>
        </p:txBody>
      </p:sp>
      <p:cxnSp>
        <p:nvCxnSpPr>
          <p:cNvPr id="12" name="Gerader Verbinder 11">
            <a:extLst>
              <a:ext uri="{FF2B5EF4-FFF2-40B4-BE49-F238E27FC236}">
                <a16:creationId xmlns:a16="http://schemas.microsoft.com/office/drawing/2014/main" id="{14421D02-F632-4B4F-AC4C-8BBD929D6AF3}"/>
              </a:ext>
            </a:extLst>
          </p:cNvPr>
          <p:cNvCxnSpPr/>
          <p:nvPr/>
        </p:nvCxnSpPr>
        <p:spPr>
          <a:xfrm>
            <a:off x="385219" y="3474701"/>
            <a:ext cx="10296286"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13" name="Textfeld 12">
            <a:extLst>
              <a:ext uri="{FF2B5EF4-FFF2-40B4-BE49-F238E27FC236}">
                <a16:creationId xmlns:a16="http://schemas.microsoft.com/office/drawing/2014/main" id="{44253066-5377-48EE-ABDB-AD41EC69C341}"/>
              </a:ext>
            </a:extLst>
          </p:cNvPr>
          <p:cNvSpPr txBox="1"/>
          <p:nvPr/>
        </p:nvSpPr>
        <p:spPr>
          <a:xfrm>
            <a:off x="6801323" y="1869284"/>
            <a:ext cx="4904014" cy="923330"/>
          </a:xfrm>
          <a:prstGeom prst="rect">
            <a:avLst/>
          </a:prstGeom>
          <a:noFill/>
        </p:spPr>
        <p:txBody>
          <a:bodyPr wrap="square" rtlCol="0">
            <a:spAutoFit/>
          </a:bodyPr>
          <a:lstStyle/>
          <a:p>
            <a:pPr marL="342900" indent="-342900">
              <a:buFont typeface="+mj-lt"/>
              <a:buAutoNum type="arabicParenBoth"/>
            </a:pPr>
            <a:r>
              <a:rPr lang="de-DE" dirty="0">
                <a:latin typeface="Arial" panose="020B0604020202020204" pitchFamily="34" charset="0"/>
                <a:cs typeface="Arial" panose="020B0604020202020204" pitchFamily="34" charset="0"/>
              </a:rPr>
              <a:t>Turnier aufrufen (siehe Schritt [1])</a:t>
            </a:r>
          </a:p>
          <a:p>
            <a:pPr marL="342900" indent="-342900">
              <a:buFont typeface="+mj-lt"/>
              <a:buAutoNum type="arabicParenBoth"/>
            </a:pPr>
            <a:r>
              <a:rPr lang="de-DE" dirty="0">
                <a:latin typeface="Arial" panose="020B0604020202020204" pitchFamily="34" charset="0"/>
                <a:cs typeface="Arial" panose="020B0604020202020204" pitchFamily="34" charset="0"/>
              </a:rPr>
              <a:t>Auf „Players“ klicken</a:t>
            </a:r>
          </a:p>
          <a:p>
            <a:pPr marL="342900" indent="-342900">
              <a:buFont typeface="+mj-lt"/>
              <a:buAutoNum type="arabicParenBoth"/>
            </a:pPr>
            <a:r>
              <a:rPr lang="de-DE" dirty="0">
                <a:latin typeface="Arial" panose="020B0604020202020204" pitchFamily="34" charset="0"/>
                <a:cs typeface="Arial" panose="020B0604020202020204" pitchFamily="34" charset="0"/>
              </a:rPr>
              <a:t>Auf den eigenen Teamnamen klicken</a:t>
            </a:r>
          </a:p>
        </p:txBody>
      </p:sp>
      <p:pic>
        <p:nvPicPr>
          <p:cNvPr id="15" name="Grafik 14">
            <a:extLst>
              <a:ext uri="{FF2B5EF4-FFF2-40B4-BE49-F238E27FC236}">
                <a16:creationId xmlns:a16="http://schemas.microsoft.com/office/drawing/2014/main" id="{32089DFE-F755-4D5A-AE9F-0B6F061D42E4}"/>
              </a:ext>
            </a:extLst>
          </p:cNvPr>
          <p:cNvPicPr>
            <a:picLocks noChangeAspect="1"/>
          </p:cNvPicPr>
          <p:nvPr/>
        </p:nvPicPr>
        <p:blipFill>
          <a:blip r:embed="rId4"/>
          <a:stretch>
            <a:fillRect/>
          </a:stretch>
        </p:blipFill>
        <p:spPr>
          <a:xfrm>
            <a:off x="1376313" y="5367885"/>
            <a:ext cx="1872615" cy="479041"/>
          </a:xfrm>
          <a:prstGeom prst="rect">
            <a:avLst/>
          </a:prstGeom>
        </p:spPr>
      </p:pic>
      <p:sp>
        <p:nvSpPr>
          <p:cNvPr id="17" name="Textfeld 16">
            <a:extLst>
              <a:ext uri="{FF2B5EF4-FFF2-40B4-BE49-F238E27FC236}">
                <a16:creationId xmlns:a16="http://schemas.microsoft.com/office/drawing/2014/main" id="{838AE662-8B12-4B5A-984F-BD64B7C08D54}"/>
              </a:ext>
            </a:extLst>
          </p:cNvPr>
          <p:cNvSpPr txBox="1"/>
          <p:nvPr/>
        </p:nvSpPr>
        <p:spPr>
          <a:xfrm>
            <a:off x="6726553" y="4906220"/>
            <a:ext cx="4904014" cy="646331"/>
          </a:xfrm>
          <a:prstGeom prst="rect">
            <a:avLst/>
          </a:prstGeom>
          <a:noFill/>
        </p:spPr>
        <p:txBody>
          <a:bodyPr wrap="square" rtlCol="0">
            <a:spAutoFit/>
          </a:bodyPr>
          <a:lstStyle/>
          <a:p>
            <a:pPr marL="342900" indent="-342900">
              <a:buFont typeface="Wingdings" panose="05000000000000000000" pitchFamily="2" charset="2"/>
              <a:buChar char="Ø"/>
            </a:pPr>
            <a:r>
              <a:rPr lang="de-DE" dirty="0">
                <a:latin typeface="Arial" panose="020B0604020202020204" pitchFamily="34" charset="0"/>
                <a:cs typeface="Arial" panose="020B0604020202020204" pitchFamily="34" charset="0"/>
              </a:rPr>
              <a:t>Der orange Button führt zurück zum Fenster von [3]</a:t>
            </a:r>
          </a:p>
        </p:txBody>
      </p:sp>
      <p:pic>
        <p:nvPicPr>
          <p:cNvPr id="14" name="Grafik 13" descr="Ein Bild, das Text, Schild enthält.&#10;&#10;Automatisch generierte Beschreibung">
            <a:extLst>
              <a:ext uri="{FF2B5EF4-FFF2-40B4-BE49-F238E27FC236}">
                <a16:creationId xmlns:a16="http://schemas.microsoft.com/office/drawing/2014/main" id="{ECEA9A93-8BFE-4C64-A075-79EB17CC8BB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04041" y="249468"/>
            <a:ext cx="2810894" cy="923860"/>
          </a:xfrm>
          <a:prstGeom prst="rect">
            <a:avLst/>
          </a:prstGeom>
        </p:spPr>
      </p:pic>
    </p:spTree>
    <p:extLst>
      <p:ext uri="{BB962C8B-B14F-4D97-AF65-F5344CB8AC3E}">
        <p14:creationId xmlns:p14="http://schemas.microsoft.com/office/powerpoint/2010/main" val="334798632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417</Words>
  <Application>Microsoft Office PowerPoint</Application>
  <PresentationFormat>Breitbild</PresentationFormat>
  <Paragraphs>31</Paragraphs>
  <Slides>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Arial</vt:lpstr>
      <vt:lpstr>Calibri</vt:lpstr>
      <vt:lpstr>Calibri Light</vt:lpstr>
      <vt:lpstr>Wingdings</vt:lpstr>
      <vt:lpstr>Office</vt:lpstr>
      <vt:lpstr>1) Turnier finden</vt:lpstr>
      <vt:lpstr>2) Team erstellen *exemplarisch am Bsp. Amateurliga (BuLi analog)</vt:lpstr>
      <vt:lpstr>3.1) Teamdetails eingeben</vt:lpstr>
      <vt:lpstr>3.2.1) Spieler hinzufügen (optional)</vt:lpstr>
      <vt:lpstr>3.2.2) Spieler hinzufügen (optional)</vt:lpstr>
      <vt:lpstr>4) Team nachträglich editieren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Ben Thavisin</dc:creator>
  <cp:lastModifiedBy>Holger van Dahle</cp:lastModifiedBy>
  <cp:revision>5</cp:revision>
  <dcterms:created xsi:type="dcterms:W3CDTF">2022-03-20T15:28:41Z</dcterms:created>
  <dcterms:modified xsi:type="dcterms:W3CDTF">2022-03-21T21:36:34Z</dcterms:modified>
</cp:coreProperties>
</file>